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0CA533-EF9E-45E7-AE50-41393A667F1F}" type="datetimeFigureOut">
              <a:rPr lang="pl-PL" smtClean="0"/>
              <a:t>2017-05-11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E9C460A-BFC9-4215-96A3-9C1A844DB1F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D80CA533-EF9E-45E7-AE50-41393A667F1F}" type="datetimeFigureOut">
              <a:rPr lang="pl-PL" smtClean="0"/>
              <a:t>2017-05-11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E9C460A-BFC9-4215-96A3-9C1A844DB1F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0CA533-EF9E-45E7-AE50-41393A667F1F}" type="datetimeFigureOut">
              <a:rPr lang="pl-PL" smtClean="0"/>
              <a:t>2017-05-11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CE9C460A-BFC9-4215-96A3-9C1A844DB1F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D80CA533-EF9E-45E7-AE50-41393A667F1F}" type="datetimeFigureOut">
              <a:rPr lang="pl-PL" smtClean="0"/>
              <a:t>2017-05-11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E9C460A-BFC9-4215-96A3-9C1A844DB1F8}"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D80CA533-EF9E-45E7-AE50-41393A667F1F}" type="datetimeFigureOut">
              <a:rPr lang="pl-PL" smtClean="0"/>
              <a:t>2017-05-11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E9C460A-BFC9-4215-96A3-9C1A844DB1F8}"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0CA533-EF9E-45E7-AE50-41393A667F1F}" type="datetimeFigureOut">
              <a:rPr lang="pl-PL" smtClean="0"/>
              <a:t>2017-05-11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E9C460A-BFC9-4215-96A3-9C1A844DB1F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HOUSE OF CARDS</a:t>
            </a:r>
            <a:endParaRPr lang="pl-PL" dirty="0"/>
          </a:p>
        </p:txBody>
      </p:sp>
      <p:sp>
        <p:nvSpPr>
          <p:cNvPr id="3" name="Podtytuł 2"/>
          <p:cNvSpPr>
            <a:spLocks noGrp="1"/>
          </p:cNvSpPr>
          <p:nvPr>
            <p:ph type="subTitle" idx="1"/>
          </p:nvPr>
        </p:nvSpPr>
        <p:spPr/>
        <p:txBody>
          <a:bodyPr/>
          <a:lstStyle/>
          <a:p>
            <a:endParaRPr lang="pl-PL" dirty="0"/>
          </a:p>
        </p:txBody>
      </p:sp>
      <p:pic>
        <p:nvPicPr>
          <p:cNvPr id="1026" name="Picture 2" descr="C:\Documents and Settings\pei\Pulpit\House_of_Cards_main_characters.jpg"/>
          <p:cNvPicPr>
            <a:picLocks noChangeAspect="1" noChangeArrowheads="1"/>
          </p:cNvPicPr>
          <p:nvPr/>
        </p:nvPicPr>
        <p:blipFill>
          <a:blip r:embed="rId2"/>
          <a:srcRect/>
          <a:stretch>
            <a:fillRect/>
          </a:stretch>
        </p:blipFill>
        <p:spPr bwMode="auto">
          <a:xfrm>
            <a:off x="1500166" y="1785926"/>
            <a:ext cx="60960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CAST</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endParaRPr lang="pl-PL" sz="1400" dirty="0" smtClean="0">
              <a:latin typeface="Arial Rounded MT Bold" pitchFamily="34" charset="0"/>
            </a:endParaRPr>
          </a:p>
          <a:p>
            <a:r>
              <a:rPr lang="pl-PL" sz="1400" dirty="0" smtClean="0">
                <a:latin typeface="Arial Rounded MT Bold" pitchFamily="34" charset="0"/>
              </a:rPr>
              <a:t>Kevin </a:t>
            </a:r>
            <a:r>
              <a:rPr lang="pl-PL" sz="1400" dirty="0" err="1" smtClean="0">
                <a:latin typeface="Arial Rounded MT Bold" pitchFamily="34" charset="0"/>
              </a:rPr>
              <a:t>Spacey</a:t>
            </a:r>
            <a:r>
              <a:rPr lang="pl-PL" sz="1400" dirty="0" smtClean="0">
                <a:latin typeface="Arial Rounded MT Bold" pitchFamily="34" charset="0"/>
              </a:rPr>
              <a:t> as Francis "Frank" </a:t>
            </a:r>
            <a:r>
              <a:rPr lang="pl-PL" sz="1400" dirty="0" err="1" smtClean="0">
                <a:latin typeface="Arial Rounded MT Bold" pitchFamily="34" charset="0"/>
              </a:rPr>
              <a:t>Underwood</a:t>
            </a:r>
            <a:endParaRPr lang="pl-PL" sz="1400" dirty="0" smtClean="0">
              <a:latin typeface="Arial Rounded MT Bold" pitchFamily="34" charset="0"/>
            </a:endParaRPr>
          </a:p>
          <a:p>
            <a:r>
              <a:rPr lang="pl-PL" sz="1400" dirty="0" smtClean="0">
                <a:latin typeface="Arial Rounded MT Bold" pitchFamily="34" charset="0"/>
              </a:rPr>
              <a:t>Robin Wright as </a:t>
            </a:r>
            <a:r>
              <a:rPr lang="pl-PL" sz="1400" dirty="0" err="1" smtClean="0">
                <a:latin typeface="Arial Rounded MT Bold" pitchFamily="34" charset="0"/>
              </a:rPr>
              <a:t>Claire</a:t>
            </a:r>
            <a:r>
              <a:rPr lang="pl-PL" sz="1400" dirty="0" smtClean="0">
                <a:latin typeface="Arial Rounded MT Bold" pitchFamily="34" charset="0"/>
              </a:rPr>
              <a:t> </a:t>
            </a:r>
            <a:r>
              <a:rPr lang="pl-PL" sz="1400" dirty="0" err="1" smtClean="0">
                <a:latin typeface="Arial Rounded MT Bold" pitchFamily="34" charset="0"/>
              </a:rPr>
              <a:t>Underwood</a:t>
            </a:r>
            <a:endParaRPr lang="pl-PL" sz="1400" dirty="0" smtClean="0">
              <a:latin typeface="Arial Rounded MT Bold" pitchFamily="34" charset="0"/>
            </a:endParaRPr>
          </a:p>
          <a:p>
            <a:r>
              <a:rPr lang="pl-PL" sz="1400" dirty="0" err="1" smtClean="0">
                <a:latin typeface="Arial Rounded MT Bold" pitchFamily="34" charset="0"/>
              </a:rPr>
              <a:t>Kate</a:t>
            </a:r>
            <a:r>
              <a:rPr lang="pl-PL" sz="1400" dirty="0" smtClean="0">
                <a:latin typeface="Arial Rounded MT Bold" pitchFamily="34" charset="0"/>
              </a:rPr>
              <a:t> Mara as </a:t>
            </a:r>
            <a:r>
              <a:rPr lang="pl-PL" sz="1400" dirty="0" err="1" smtClean="0">
                <a:latin typeface="Arial Rounded MT Bold" pitchFamily="34" charset="0"/>
              </a:rPr>
              <a:t>Zoe</a:t>
            </a:r>
            <a:r>
              <a:rPr lang="pl-PL" sz="1400" dirty="0" smtClean="0">
                <a:latin typeface="Arial Rounded MT Bold" pitchFamily="34" charset="0"/>
              </a:rPr>
              <a:t> </a:t>
            </a:r>
            <a:r>
              <a:rPr lang="pl-PL" sz="1400" dirty="0" err="1" smtClean="0">
                <a:latin typeface="Arial Rounded MT Bold" pitchFamily="34" charset="0"/>
              </a:rPr>
              <a:t>Barnes</a:t>
            </a:r>
            <a:endParaRPr lang="pl-PL" sz="1400" dirty="0" smtClean="0">
              <a:latin typeface="Arial Rounded MT Bold" pitchFamily="34" charset="0"/>
            </a:endParaRPr>
          </a:p>
          <a:p>
            <a:r>
              <a:rPr lang="pl-PL" sz="1400" dirty="0" err="1" smtClean="0">
                <a:latin typeface="Arial Rounded MT Bold" pitchFamily="34" charset="0"/>
              </a:rPr>
              <a:t>Corey</a:t>
            </a:r>
            <a:r>
              <a:rPr lang="pl-PL" sz="1400" dirty="0" smtClean="0">
                <a:latin typeface="Arial Rounded MT Bold" pitchFamily="34" charset="0"/>
              </a:rPr>
              <a:t> </a:t>
            </a:r>
            <a:r>
              <a:rPr lang="pl-PL" sz="1400" dirty="0" err="1" smtClean="0">
                <a:latin typeface="Arial Rounded MT Bold" pitchFamily="34" charset="0"/>
              </a:rPr>
              <a:t>Stoll</a:t>
            </a:r>
            <a:r>
              <a:rPr lang="pl-PL" sz="1400" dirty="0" smtClean="0">
                <a:latin typeface="Arial Rounded MT Bold" pitchFamily="34" charset="0"/>
              </a:rPr>
              <a:t> as Peter Russo</a:t>
            </a:r>
          </a:p>
          <a:p>
            <a:r>
              <a:rPr lang="pl-PL" sz="1400" dirty="0" smtClean="0">
                <a:latin typeface="Arial Rounded MT Bold" pitchFamily="34" charset="0"/>
              </a:rPr>
              <a:t>Molly Parker as Jacqueline Sharp</a:t>
            </a:r>
          </a:p>
          <a:p>
            <a:r>
              <a:rPr lang="pl-PL" sz="1400" dirty="0" smtClean="0">
                <a:latin typeface="Arial Rounded MT Bold" pitchFamily="34" charset="0"/>
              </a:rPr>
              <a:t>Michael </a:t>
            </a:r>
            <a:r>
              <a:rPr lang="pl-PL" sz="1400" dirty="0" err="1" smtClean="0">
                <a:latin typeface="Arial Rounded MT Bold" pitchFamily="34" charset="0"/>
              </a:rPr>
              <a:t>Kelly</a:t>
            </a:r>
            <a:r>
              <a:rPr lang="pl-PL" sz="1400" dirty="0" smtClean="0">
                <a:latin typeface="Arial Rounded MT Bold" pitchFamily="34" charset="0"/>
              </a:rPr>
              <a:t> as </a:t>
            </a:r>
            <a:r>
              <a:rPr lang="pl-PL" sz="1400" dirty="0" err="1" smtClean="0">
                <a:latin typeface="Arial Rounded MT Bold" pitchFamily="34" charset="0"/>
              </a:rPr>
              <a:t>Doug</a:t>
            </a:r>
            <a:r>
              <a:rPr lang="pl-PL" sz="1400" dirty="0" smtClean="0">
                <a:latin typeface="Arial Rounded MT Bold" pitchFamily="34" charset="0"/>
              </a:rPr>
              <a:t> </a:t>
            </a:r>
            <a:r>
              <a:rPr lang="pl-PL" sz="1400" dirty="0" err="1" smtClean="0">
                <a:latin typeface="Arial Rounded MT Bold" pitchFamily="34" charset="0"/>
              </a:rPr>
              <a:t>Stamper</a:t>
            </a:r>
            <a:endParaRPr lang="pl-PL" sz="1400" dirty="0" smtClean="0">
              <a:latin typeface="Arial Rounded MT Bold" pitchFamily="34" charset="0"/>
            </a:endParaRPr>
          </a:p>
          <a:p>
            <a:r>
              <a:rPr lang="pl-PL" sz="1400" dirty="0" err="1" smtClean="0">
                <a:latin typeface="Arial Rounded MT Bold" pitchFamily="34" charset="0"/>
              </a:rPr>
              <a:t>Sakina</a:t>
            </a:r>
            <a:r>
              <a:rPr lang="pl-PL" sz="1400" dirty="0" smtClean="0">
                <a:latin typeface="Arial Rounded MT Bold" pitchFamily="34" charset="0"/>
              </a:rPr>
              <a:t> </a:t>
            </a:r>
            <a:r>
              <a:rPr lang="pl-PL" sz="1400" dirty="0" err="1" smtClean="0">
                <a:latin typeface="Arial Rounded MT Bold" pitchFamily="34" charset="0"/>
              </a:rPr>
              <a:t>Jaffrey</a:t>
            </a:r>
            <a:r>
              <a:rPr lang="pl-PL" sz="1400" dirty="0" smtClean="0">
                <a:latin typeface="Arial Rounded MT Bold" pitchFamily="34" charset="0"/>
              </a:rPr>
              <a:t> as Linda </a:t>
            </a:r>
            <a:r>
              <a:rPr lang="pl-PL" sz="1400" dirty="0" err="1" smtClean="0">
                <a:latin typeface="Arial Rounded MT Bold" pitchFamily="34" charset="0"/>
              </a:rPr>
              <a:t>Vasquez</a:t>
            </a:r>
            <a:endParaRPr lang="pl-PL" sz="1400" dirty="0" smtClean="0">
              <a:latin typeface="Arial Rounded MT Bold" pitchFamily="34" charset="0"/>
            </a:endParaRPr>
          </a:p>
          <a:p>
            <a:r>
              <a:rPr lang="pl-PL" sz="1400" dirty="0" err="1" smtClean="0">
                <a:latin typeface="Arial Rounded MT Bold" pitchFamily="34" charset="0"/>
              </a:rPr>
              <a:t>Constance</a:t>
            </a:r>
            <a:r>
              <a:rPr lang="pl-PL" sz="1400" dirty="0" smtClean="0">
                <a:latin typeface="Arial Rounded MT Bold" pitchFamily="34" charset="0"/>
              </a:rPr>
              <a:t> Zimmer as </a:t>
            </a:r>
            <a:r>
              <a:rPr lang="pl-PL" sz="1400" dirty="0" err="1" smtClean="0">
                <a:latin typeface="Arial Rounded MT Bold" pitchFamily="34" charset="0"/>
              </a:rPr>
              <a:t>Janine</a:t>
            </a:r>
            <a:r>
              <a:rPr lang="pl-PL" sz="1400" dirty="0" smtClean="0">
                <a:latin typeface="Arial Rounded MT Bold" pitchFamily="34" charset="0"/>
              </a:rPr>
              <a:t> </a:t>
            </a:r>
            <a:r>
              <a:rPr lang="pl-PL" sz="1400" dirty="0" err="1" smtClean="0">
                <a:latin typeface="Arial Rounded MT Bold" pitchFamily="34" charset="0"/>
              </a:rPr>
              <a:t>Skorsky</a:t>
            </a:r>
            <a:endParaRPr lang="pl-PL" sz="1400" dirty="0" smtClean="0">
              <a:latin typeface="Arial Rounded MT Bold" pitchFamily="34" charset="0"/>
            </a:endParaRPr>
          </a:p>
          <a:p>
            <a:r>
              <a:rPr lang="pl-PL" sz="1400" dirty="0" err="1" smtClean="0">
                <a:latin typeface="Arial Rounded MT Bold" pitchFamily="34" charset="0"/>
              </a:rPr>
              <a:t>Sandrine</a:t>
            </a:r>
            <a:r>
              <a:rPr lang="pl-PL" sz="1400" dirty="0" smtClean="0">
                <a:latin typeface="Arial Rounded MT Bold" pitchFamily="34" charset="0"/>
              </a:rPr>
              <a:t> </a:t>
            </a:r>
            <a:r>
              <a:rPr lang="pl-PL" sz="1400" dirty="0" err="1" smtClean="0">
                <a:latin typeface="Arial Rounded MT Bold" pitchFamily="34" charset="0"/>
              </a:rPr>
              <a:t>Holt</a:t>
            </a:r>
            <a:r>
              <a:rPr lang="pl-PL" sz="1400" dirty="0" smtClean="0">
                <a:latin typeface="Arial Rounded MT Bold" pitchFamily="34" charset="0"/>
              </a:rPr>
              <a:t> as </a:t>
            </a:r>
            <a:r>
              <a:rPr lang="pl-PL" sz="1400" dirty="0" err="1" smtClean="0">
                <a:latin typeface="Arial Rounded MT Bold" pitchFamily="34" charset="0"/>
              </a:rPr>
              <a:t>Gillian</a:t>
            </a:r>
            <a:r>
              <a:rPr lang="pl-PL" sz="1400" dirty="0" smtClean="0">
                <a:latin typeface="Arial Rounded MT Bold" pitchFamily="34" charset="0"/>
              </a:rPr>
              <a:t> Cole</a:t>
            </a:r>
          </a:p>
          <a:p>
            <a:r>
              <a:rPr lang="pl-PL" sz="1400" dirty="0" smtClean="0">
                <a:latin typeface="Arial Rounded MT Bold" pitchFamily="34" charset="0"/>
              </a:rPr>
              <a:t>Michael </a:t>
            </a:r>
            <a:r>
              <a:rPr lang="pl-PL" sz="1400" dirty="0" err="1" smtClean="0">
                <a:latin typeface="Arial Rounded MT Bold" pitchFamily="34" charset="0"/>
              </a:rPr>
              <a:t>Gill</a:t>
            </a:r>
            <a:r>
              <a:rPr lang="pl-PL" sz="1400" dirty="0" smtClean="0">
                <a:latin typeface="Arial Rounded MT Bold" pitchFamily="34" charset="0"/>
              </a:rPr>
              <a:t> as Garrett Walker</a:t>
            </a:r>
          </a:p>
          <a:p>
            <a:r>
              <a:rPr lang="pl-PL" sz="1400" dirty="0" smtClean="0">
                <a:latin typeface="Arial Rounded MT Bold" pitchFamily="34" charset="0"/>
              </a:rPr>
              <a:t>Dan </a:t>
            </a:r>
            <a:r>
              <a:rPr lang="pl-PL" sz="1400" dirty="0" err="1" smtClean="0">
                <a:latin typeface="Arial Rounded MT Bold" pitchFamily="34" charset="0"/>
              </a:rPr>
              <a:t>Ziskie</a:t>
            </a:r>
            <a:r>
              <a:rPr lang="pl-PL" sz="1400" dirty="0" smtClean="0">
                <a:latin typeface="Arial Rounded MT Bold" pitchFamily="34" charset="0"/>
              </a:rPr>
              <a:t> as Jim Matthews</a:t>
            </a:r>
          </a:p>
          <a:p>
            <a:r>
              <a:rPr lang="pl-PL" sz="1400" dirty="0" err="1" smtClean="0">
                <a:latin typeface="Arial Rounded MT Bold" pitchFamily="34" charset="0"/>
              </a:rPr>
              <a:t>Jayne</a:t>
            </a:r>
            <a:r>
              <a:rPr lang="pl-PL" sz="1400" dirty="0" smtClean="0">
                <a:latin typeface="Arial Rounded MT Bold" pitchFamily="34" charset="0"/>
              </a:rPr>
              <a:t> Atkinson as Catherine Durant</a:t>
            </a:r>
          </a:p>
          <a:p>
            <a:r>
              <a:rPr lang="pl-PL" sz="1400" dirty="0" err="1" smtClean="0">
                <a:latin typeface="Arial Rounded MT Bold" pitchFamily="34" charset="0"/>
              </a:rPr>
              <a:t>Mahershal</a:t>
            </a:r>
            <a:r>
              <a:rPr lang="pl-PL" sz="1400" dirty="0" smtClean="0">
                <a:latin typeface="Arial Rounded MT Bold" pitchFamily="34" charset="0"/>
              </a:rPr>
              <a:t> Ali as Remy Danton</a:t>
            </a:r>
          </a:p>
          <a:p>
            <a:r>
              <a:rPr lang="pl-PL" sz="1400" dirty="0" err="1" smtClean="0">
                <a:latin typeface="Arial Rounded MT Bold" pitchFamily="34" charset="0"/>
              </a:rPr>
              <a:t>Kristen</a:t>
            </a:r>
            <a:r>
              <a:rPr lang="pl-PL" sz="1400" dirty="0" smtClean="0">
                <a:latin typeface="Arial Rounded MT Bold" pitchFamily="34" charset="0"/>
              </a:rPr>
              <a:t> </a:t>
            </a:r>
            <a:r>
              <a:rPr lang="pl-PL" sz="1400" dirty="0" err="1" smtClean="0">
                <a:latin typeface="Arial Rounded MT Bold" pitchFamily="34" charset="0"/>
              </a:rPr>
              <a:t>Connolly</a:t>
            </a:r>
            <a:r>
              <a:rPr lang="pl-PL" sz="1400" dirty="0" smtClean="0">
                <a:latin typeface="Arial Rounded MT Bold" pitchFamily="34" charset="0"/>
              </a:rPr>
              <a:t> as Christina Gallagher</a:t>
            </a:r>
          </a:p>
          <a:p>
            <a:r>
              <a:rPr lang="pl-PL" sz="1400" dirty="0" smtClean="0">
                <a:latin typeface="Arial Rounded MT Bold" pitchFamily="34" charset="0"/>
              </a:rPr>
              <a:t>Nathan </a:t>
            </a:r>
            <a:r>
              <a:rPr lang="pl-PL" sz="1400" dirty="0" err="1" smtClean="0">
                <a:latin typeface="Arial Rounded MT Bold" pitchFamily="34" charset="0"/>
              </a:rPr>
              <a:t>Darrow</a:t>
            </a:r>
            <a:r>
              <a:rPr lang="pl-PL" sz="1400" dirty="0" smtClean="0">
                <a:latin typeface="Arial Rounded MT Bold" pitchFamily="34" charset="0"/>
              </a:rPr>
              <a:t> as Edward </a:t>
            </a:r>
            <a:r>
              <a:rPr lang="pl-PL" sz="1400" dirty="0" err="1" smtClean="0">
                <a:latin typeface="Arial Rounded MT Bold" pitchFamily="34" charset="0"/>
              </a:rPr>
              <a:t>Meechum</a:t>
            </a:r>
            <a:endParaRPr lang="pl-PL" sz="1400" dirty="0" smtClean="0">
              <a:latin typeface="Arial Rounded MT Bold" pitchFamily="34" charset="0"/>
            </a:endParaRPr>
          </a:p>
          <a:p>
            <a:r>
              <a:rPr lang="pl-PL" sz="1400" dirty="0" err="1" smtClean="0">
                <a:latin typeface="Arial Rounded MT Bold" pitchFamily="34" charset="0"/>
              </a:rPr>
              <a:t>Jimmi</a:t>
            </a:r>
            <a:r>
              <a:rPr lang="pl-PL" sz="1400" dirty="0" smtClean="0">
                <a:latin typeface="Arial Rounded MT Bold" pitchFamily="34" charset="0"/>
              </a:rPr>
              <a:t> Simpson as </a:t>
            </a:r>
            <a:r>
              <a:rPr lang="pl-PL" sz="1400" dirty="0" err="1" smtClean="0">
                <a:latin typeface="Arial Rounded MT Bold" pitchFamily="34" charset="0"/>
              </a:rPr>
              <a:t>Gavin</a:t>
            </a:r>
            <a:r>
              <a:rPr lang="pl-PL" sz="1400" dirty="0" smtClean="0">
                <a:latin typeface="Arial Rounded MT Bold" pitchFamily="34" charset="0"/>
              </a:rPr>
              <a:t> </a:t>
            </a:r>
            <a:r>
              <a:rPr lang="pl-PL" sz="1400" dirty="0" err="1" smtClean="0">
                <a:latin typeface="Arial Rounded MT Bold" pitchFamily="34" charset="0"/>
              </a:rPr>
              <a:t>Orsay</a:t>
            </a:r>
            <a:endParaRPr lang="pl-PL" sz="1400" dirty="0" smtClean="0">
              <a:latin typeface="Arial Rounded MT Bold" pitchFamily="34" charset="0"/>
            </a:endParaRPr>
          </a:p>
          <a:p>
            <a:r>
              <a:rPr lang="pl-PL" sz="1400" dirty="0" smtClean="0">
                <a:latin typeface="Arial Rounded MT Bold" pitchFamily="34" charset="0"/>
              </a:rPr>
              <a:t>Reg E. </a:t>
            </a:r>
            <a:r>
              <a:rPr lang="pl-PL" sz="1400" dirty="0" err="1" smtClean="0">
                <a:latin typeface="Arial Rounded MT Bold" pitchFamily="34" charset="0"/>
              </a:rPr>
              <a:t>Cathey</a:t>
            </a:r>
            <a:r>
              <a:rPr lang="pl-PL" sz="1400" dirty="0" smtClean="0">
                <a:latin typeface="Arial Rounded MT Bold" pitchFamily="34" charset="0"/>
              </a:rPr>
              <a:t> as </a:t>
            </a:r>
            <a:r>
              <a:rPr lang="pl-PL" sz="1400" dirty="0" err="1" smtClean="0">
                <a:latin typeface="Arial Rounded MT Bold" pitchFamily="34" charset="0"/>
              </a:rPr>
              <a:t>Freddy</a:t>
            </a:r>
            <a:endParaRPr lang="pl-PL" sz="1400" dirty="0" smtClean="0">
              <a:latin typeface="Arial Rounded MT Bold" pitchFamily="34" charset="0"/>
            </a:endParaRPr>
          </a:p>
          <a:p>
            <a:r>
              <a:rPr lang="pl-PL" sz="1400" dirty="0" smtClean="0">
                <a:latin typeface="Arial Rounded MT Bold" pitchFamily="34" charset="0"/>
              </a:rPr>
              <a:t>Sebastian </a:t>
            </a:r>
            <a:r>
              <a:rPr lang="pl-PL" sz="1400" dirty="0" err="1" smtClean="0">
                <a:latin typeface="Arial Rounded MT Bold" pitchFamily="34" charset="0"/>
              </a:rPr>
              <a:t>Arcelus</a:t>
            </a:r>
            <a:r>
              <a:rPr lang="pl-PL" sz="1400" dirty="0" smtClean="0">
                <a:latin typeface="Arial Rounded MT Bold" pitchFamily="34" charset="0"/>
              </a:rPr>
              <a:t> as Lucas </a:t>
            </a:r>
            <a:r>
              <a:rPr lang="pl-PL" sz="1400" dirty="0" err="1" smtClean="0">
                <a:latin typeface="Arial Rounded MT Bold" pitchFamily="34" charset="0"/>
              </a:rPr>
              <a:t>Goodwin</a:t>
            </a:r>
            <a:endParaRPr lang="pl-PL" sz="1400" dirty="0" smtClean="0">
              <a:latin typeface="Arial Rounded MT Bold" pitchFamily="34" charset="0"/>
            </a:endParaRPr>
          </a:p>
          <a:p>
            <a:r>
              <a:rPr lang="pl-PL" sz="1400" dirty="0" smtClean="0">
                <a:latin typeface="Arial Rounded MT Bold" pitchFamily="34" charset="0"/>
              </a:rPr>
              <a:t>Ben Daniels as Adam </a:t>
            </a:r>
            <a:r>
              <a:rPr lang="pl-PL" sz="1400" dirty="0" err="1" smtClean="0">
                <a:latin typeface="Arial Rounded MT Bold" pitchFamily="34" charset="0"/>
              </a:rPr>
              <a:t>Galloway</a:t>
            </a:r>
            <a:endParaRPr lang="pl-PL" sz="1400" dirty="0" smtClean="0">
              <a:latin typeface="Arial Rounded MT Bold" pitchFamily="34" charset="0"/>
            </a:endParaRPr>
          </a:p>
          <a:p>
            <a:r>
              <a:rPr lang="pl-PL" sz="1400" dirty="0" smtClean="0">
                <a:latin typeface="Arial Rounded MT Bold" pitchFamily="34" charset="0"/>
              </a:rPr>
              <a:t>Rachel </a:t>
            </a:r>
            <a:r>
              <a:rPr lang="pl-PL" sz="1400" dirty="0" err="1" smtClean="0">
                <a:latin typeface="Arial Rounded MT Bold" pitchFamily="34" charset="0"/>
              </a:rPr>
              <a:t>Brosnahan</a:t>
            </a:r>
            <a:r>
              <a:rPr lang="pl-PL" sz="1400" dirty="0" smtClean="0">
                <a:latin typeface="Arial Rounded MT Bold" pitchFamily="34" charset="0"/>
              </a:rPr>
              <a:t> as Rachel Posner</a:t>
            </a:r>
          </a:p>
          <a:p>
            <a:r>
              <a:rPr lang="pl-PL" sz="1400" dirty="0" smtClean="0">
                <a:latin typeface="Arial Rounded MT Bold" pitchFamily="34" charset="0"/>
              </a:rPr>
              <a:t>Kim Dickens as </a:t>
            </a:r>
            <a:r>
              <a:rPr lang="pl-PL" sz="1400" dirty="0" err="1" smtClean="0">
                <a:latin typeface="Arial Rounded MT Bold" pitchFamily="34" charset="0"/>
              </a:rPr>
              <a:t>Kate</a:t>
            </a:r>
            <a:r>
              <a:rPr lang="pl-PL" sz="1400" dirty="0" smtClean="0">
                <a:latin typeface="Arial Rounded MT Bold" pitchFamily="34" charset="0"/>
              </a:rPr>
              <a:t> Baldwin</a:t>
            </a:r>
          </a:p>
          <a:p>
            <a:r>
              <a:rPr lang="pl-PL" sz="1400" dirty="0" err="1" smtClean="0">
                <a:latin typeface="Arial Rounded MT Bold" pitchFamily="34" charset="0"/>
              </a:rPr>
              <a:t>Jenna</a:t>
            </a:r>
            <a:r>
              <a:rPr lang="pl-PL" sz="1400" dirty="0" smtClean="0">
                <a:latin typeface="Arial Rounded MT Bold" pitchFamily="34" charset="0"/>
              </a:rPr>
              <a:t> Stern as UN </a:t>
            </a:r>
            <a:r>
              <a:rPr lang="pl-PL" sz="1400" dirty="0" err="1" smtClean="0">
                <a:latin typeface="Arial Rounded MT Bold" pitchFamily="34" charset="0"/>
              </a:rPr>
              <a:t>ambassador</a:t>
            </a:r>
            <a:endParaRPr lang="pl-PL" sz="1400" dirty="0" smtClean="0">
              <a:latin typeface="Arial Rounded MT Bold" pitchFamily="34" charset="0"/>
            </a:endParaRPr>
          </a:p>
          <a:p>
            <a:r>
              <a:rPr lang="pl-PL" sz="1400" dirty="0" smtClean="0">
                <a:latin typeface="Arial Rounded MT Bold" pitchFamily="34" charset="0"/>
              </a:rPr>
              <a:t>Paul </a:t>
            </a:r>
            <a:r>
              <a:rPr lang="pl-PL" sz="1400" dirty="0" err="1" smtClean="0">
                <a:latin typeface="Arial Rounded MT Bold" pitchFamily="34" charset="0"/>
              </a:rPr>
              <a:t>Sparks</a:t>
            </a:r>
            <a:r>
              <a:rPr lang="pl-PL" sz="1400" dirty="0" smtClean="0">
                <a:latin typeface="Arial Rounded MT Bold" pitchFamily="34" charset="0"/>
              </a:rPr>
              <a:t> as Thomas </a:t>
            </a:r>
            <a:r>
              <a:rPr lang="pl-PL" sz="1400" dirty="0" err="1" smtClean="0">
                <a:latin typeface="Arial Rounded MT Bold" pitchFamily="34" charset="0"/>
              </a:rPr>
              <a:t>Yates</a:t>
            </a:r>
            <a:endParaRPr lang="pl-PL" sz="1400" dirty="0" smtClean="0">
              <a:latin typeface="Arial Rounded MT Bold" pitchFamily="34" charset="0"/>
            </a:endParaRPr>
          </a:p>
          <a:p>
            <a:r>
              <a:rPr lang="pl-PL" sz="1400" dirty="0" err="1" smtClean="0">
                <a:latin typeface="Arial Rounded MT Bold" pitchFamily="34" charset="0"/>
              </a:rPr>
              <a:t>Neve</a:t>
            </a:r>
            <a:r>
              <a:rPr lang="pl-PL" sz="1400" dirty="0" smtClean="0">
                <a:latin typeface="Arial Rounded MT Bold" pitchFamily="34" charset="0"/>
              </a:rPr>
              <a:t> Campbell as </a:t>
            </a:r>
            <a:r>
              <a:rPr lang="pl-PL" sz="1400" dirty="0" err="1" smtClean="0">
                <a:latin typeface="Arial Rounded MT Bold" pitchFamily="34" charset="0"/>
              </a:rPr>
              <a:t>Leann</a:t>
            </a:r>
            <a:r>
              <a:rPr lang="pl-PL" sz="1400" dirty="0" smtClean="0">
                <a:latin typeface="Arial Rounded MT Bold" pitchFamily="34" charset="0"/>
              </a:rPr>
              <a:t> Harvey</a:t>
            </a:r>
          </a:p>
          <a:p>
            <a:r>
              <a:rPr lang="pl-PL" sz="1400" dirty="0" smtClean="0">
                <a:latin typeface="Arial Rounded MT Bold" pitchFamily="34" charset="0"/>
              </a:rPr>
              <a:t>Joel </a:t>
            </a:r>
            <a:r>
              <a:rPr lang="pl-PL" sz="1400" dirty="0" err="1" smtClean="0">
                <a:latin typeface="Arial Rounded MT Bold" pitchFamily="34" charset="0"/>
              </a:rPr>
              <a:t>Kinnaman</a:t>
            </a:r>
            <a:r>
              <a:rPr lang="pl-PL" sz="1400" dirty="0" smtClean="0">
                <a:latin typeface="Arial Rounded MT Bold" pitchFamily="34" charset="0"/>
              </a:rPr>
              <a:t> as Will </a:t>
            </a:r>
            <a:r>
              <a:rPr lang="pl-PL" sz="1400" dirty="0" err="1" smtClean="0">
                <a:latin typeface="Arial Rounded MT Bold" pitchFamily="34" charset="0"/>
              </a:rPr>
              <a:t>Conway</a:t>
            </a:r>
            <a:endParaRPr lang="pl-PL" sz="1400" dirty="0" smtClean="0">
              <a:latin typeface="Arial Rounded MT Bold" pitchFamily="34" charset="0"/>
            </a:endParaRPr>
          </a:p>
          <a:p>
            <a:r>
              <a:rPr lang="pl-PL" sz="1400" dirty="0" smtClean="0">
                <a:latin typeface="Arial Rounded MT Bold" pitchFamily="34" charset="0"/>
              </a:rPr>
              <a:t>Lars </a:t>
            </a:r>
            <a:r>
              <a:rPr lang="pl-PL" sz="1400" dirty="0" err="1" smtClean="0">
                <a:latin typeface="Arial Rounded MT Bold" pitchFamily="34" charset="0"/>
              </a:rPr>
              <a:t>Mikkelsen</a:t>
            </a:r>
            <a:r>
              <a:rPr lang="pl-PL" sz="1400" dirty="0" smtClean="0">
                <a:latin typeface="Arial Rounded MT Bold" pitchFamily="34" charset="0"/>
              </a:rPr>
              <a:t> as Viktor </a:t>
            </a:r>
            <a:r>
              <a:rPr lang="pl-PL" sz="1400" dirty="0" err="1" smtClean="0">
                <a:latin typeface="Arial Rounded MT Bold" pitchFamily="34" charset="0"/>
              </a:rPr>
              <a:t>Petrov</a:t>
            </a:r>
            <a:endParaRPr lang="pl-PL" sz="1400" dirty="0">
              <a:latin typeface="Arial Rounded MT Bold" pitchFamily="34"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err="1"/>
              <a:t>Description</a:t>
            </a:r>
            <a:r>
              <a:rPr lang="pl-PL" dirty="0"/>
              <a:t> of </a:t>
            </a:r>
            <a:r>
              <a:rPr lang="pl-PL" dirty="0" err="1"/>
              <a:t>the</a:t>
            </a:r>
            <a:r>
              <a:rPr lang="pl-PL" dirty="0"/>
              <a:t> </a:t>
            </a:r>
            <a:r>
              <a:rPr lang="pl-PL" dirty="0" err="1"/>
              <a:t>series</a:t>
            </a:r>
            <a:endParaRPr lang="pl-PL" dirty="0"/>
          </a:p>
        </p:txBody>
      </p:sp>
      <p:sp>
        <p:nvSpPr>
          <p:cNvPr id="3" name="Symbol zastępczy zawartości 2"/>
          <p:cNvSpPr>
            <a:spLocks noGrp="1"/>
          </p:cNvSpPr>
          <p:nvPr>
            <p:ph idx="1"/>
          </p:nvPr>
        </p:nvSpPr>
        <p:spPr/>
        <p:txBody>
          <a:bodyPr>
            <a:normAutofit fontScale="77500" lnSpcReduction="20000"/>
          </a:bodyPr>
          <a:lstStyle/>
          <a:p>
            <a:r>
              <a:rPr lang="en-US" dirty="0" smtClean="0"/>
              <a:t/>
            </a:r>
            <a:br>
              <a:rPr lang="en-US" dirty="0" smtClean="0"/>
            </a:br>
            <a:r>
              <a:rPr lang="pl-PL" dirty="0"/>
              <a:t>Francis </a:t>
            </a:r>
            <a:r>
              <a:rPr lang="pl-PL" dirty="0" err="1"/>
              <a:t>Underwood</a:t>
            </a:r>
            <a:r>
              <a:rPr lang="pl-PL" dirty="0"/>
              <a:t> </a:t>
            </a:r>
            <a:r>
              <a:rPr lang="pl-PL" dirty="0" smtClean="0"/>
              <a:t>( </a:t>
            </a:r>
            <a:r>
              <a:rPr lang="pl-PL" dirty="0"/>
              <a:t>jest kongresmenem Stanów Zjednoczonych. Wykorzystując swój duży wpływ na obie izby Kongresu, zdobywa odpowiednie poparcie dla nowo wybranego prezydenta, Garretta Walkera </a:t>
            </a:r>
            <a:r>
              <a:rPr lang="pl-PL" dirty="0" smtClean="0"/>
              <a:t>. </a:t>
            </a:r>
            <a:r>
              <a:rPr lang="pl-PL" dirty="0"/>
              <a:t>W nagrodę za swoje działania dla Partii Demokratycznej ma objąć prestiżowe stanowisko Sekretarza Stanu i odegrać dużą rolę w rządach nowej administracji. Okazuje się jednak, że prezydent, wbrew złożonej wcześniej obietnicy, obiecał urząd komuś innemu, a </a:t>
            </a:r>
            <a:r>
              <a:rPr lang="pl-PL" dirty="0" err="1"/>
              <a:t>Underwood</a:t>
            </a:r>
            <a:r>
              <a:rPr lang="pl-PL" dirty="0"/>
              <a:t> ma pozostać w Kongresie. Oszukany Frank przyjmuje tę decyzję z pozornym spokojem, w rzeczywistości rozpoczynając zakrojoną na szeroką skalę polityczną grę. Chce za wszelką cenę zemścić się na prezydencie i odebrać mu urząd. Wykorzystuje do tego wszelkie dostępne środki i intrygi, a także znajomość z ambitną dziennikarką, </a:t>
            </a:r>
            <a:r>
              <a:rPr lang="pl-PL" dirty="0" err="1"/>
              <a:t>Zoe</a:t>
            </a:r>
            <a:r>
              <a:rPr lang="pl-PL" dirty="0"/>
              <a:t> </a:t>
            </a:r>
            <a:r>
              <a:rPr lang="pl-PL" dirty="0" err="1"/>
              <a:t>Barnes</a:t>
            </a:r>
            <a:r>
              <a:rPr lang="pl-PL" dirty="0"/>
              <a:t> </a:t>
            </a:r>
            <a:r>
              <a:rPr lang="pl-PL" dirty="0" smtClean="0"/>
              <a:t>.</a:t>
            </a:r>
            <a:r>
              <a:rPr lang="pl-PL" dirty="0"/>
              <a:t> </a:t>
            </a:r>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Season</a:t>
            </a:r>
            <a:r>
              <a:rPr lang="pl-PL" dirty="0" smtClean="0"/>
              <a:t> 1</a:t>
            </a:r>
            <a:endParaRPr lang="pl-PL" dirty="0"/>
          </a:p>
        </p:txBody>
      </p:sp>
      <p:sp>
        <p:nvSpPr>
          <p:cNvPr id="3" name="Symbol zastępczy zawartości 2"/>
          <p:cNvSpPr>
            <a:spLocks noGrp="1"/>
          </p:cNvSpPr>
          <p:nvPr>
            <p:ph idx="1"/>
          </p:nvPr>
        </p:nvSpPr>
        <p:spPr/>
        <p:txBody>
          <a:bodyPr/>
          <a:lstStyle/>
          <a:p>
            <a:r>
              <a:rPr lang="en-US" dirty="0" smtClean="0"/>
              <a:t>Absolute and cunning congressman Francis Underwood (Kevin Spacey) serves the public if it serves him. This congressman brings things to an end. He and his wife Claire (Robin Wright) will not step back to nothing to get everything. This remarkable political drama shows the dark world of greed, sex and corruption in modern Washington.</a:t>
            </a:r>
            <a:endParaRPr lang="pl-PL"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Season2</a:t>
            </a:r>
            <a:endParaRPr lang="pl-PL" dirty="0"/>
          </a:p>
        </p:txBody>
      </p:sp>
      <p:sp>
        <p:nvSpPr>
          <p:cNvPr id="3" name="Symbol zastępczy zawartości 2"/>
          <p:cNvSpPr>
            <a:spLocks noGrp="1"/>
          </p:cNvSpPr>
          <p:nvPr>
            <p:ph idx="1"/>
          </p:nvPr>
        </p:nvSpPr>
        <p:spPr/>
        <p:txBody>
          <a:bodyPr>
            <a:normAutofit fontScale="92500"/>
          </a:bodyPr>
          <a:lstStyle/>
          <a:p>
            <a:r>
              <a:rPr lang="en-US" dirty="0" smtClean="0"/>
              <a:t>Charismatic and cunning Francis Underwood (Kevin Spacey) and his equally ambitious wife, Claire (Robin Wright), continue their ruthless drive to power the second season of the notorious "House of Cards" series. Behind the scenes of power, sex, love, ambition, greed and corruption in today's Washington, the underworld has to cope with the past and present dangers so as not to lose everything they have achieved so far. New alliances are formed, old ones collapse, subject to intrigues and betrayals. The spouses will not go back to nothing to gain advantage and achieve the intended goal.</a:t>
            </a:r>
            <a:endParaRPr lang="pl-PL"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Season3</a:t>
            </a:r>
            <a:endParaRPr lang="pl-PL" dirty="0"/>
          </a:p>
        </p:txBody>
      </p:sp>
      <p:sp>
        <p:nvSpPr>
          <p:cNvPr id="3" name="Symbol zastępczy zawartości 2"/>
          <p:cNvSpPr>
            <a:spLocks noGrp="1"/>
          </p:cNvSpPr>
          <p:nvPr>
            <p:ph idx="1"/>
          </p:nvPr>
        </p:nvSpPr>
        <p:spPr/>
        <p:txBody>
          <a:bodyPr>
            <a:normAutofit fontScale="92500"/>
          </a:bodyPr>
          <a:lstStyle/>
          <a:p>
            <a:r>
              <a:rPr lang="pl-PL" dirty="0" smtClean="0"/>
              <a:t>I</a:t>
            </a:r>
            <a:r>
              <a:rPr lang="en-US" dirty="0" smtClean="0"/>
              <a:t>n the third season of "House of Cards" President Underwood struggles to secure his legacy, while Claire wants more than the status of the first lady. It turns out that now the greatest threat is their mutual competition. In this Emmy Award-winning original series, Kevin Spacey created the Golden Globe winner as a ruthless and insidious Francis Underwood, who will not go away to gain absolute authority in Washington. His secret weapon is the wonderful, ambitious and equally cunning wife of Claire (awarded the Robin Wright Golden Globe).</a:t>
            </a:r>
            <a:endParaRPr lang="pl-PL"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TotalTime>
  <Words>418</Words>
  <Application>Microsoft Office PowerPoint</Application>
  <PresentationFormat>Pokaz na ekranie (4:3)</PresentationFormat>
  <Paragraphs>37</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Bogaty</vt:lpstr>
      <vt:lpstr>HOUSE OF CARDS</vt:lpstr>
      <vt:lpstr>CAST</vt:lpstr>
      <vt:lpstr> Description of the series</vt:lpstr>
      <vt:lpstr>Season 1</vt:lpstr>
      <vt:lpstr>Season2</vt:lpstr>
      <vt:lpstr>Season3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OF CARDS</dc:title>
  <dc:creator>pei</dc:creator>
  <cp:lastModifiedBy>pei</cp:lastModifiedBy>
  <cp:revision>2</cp:revision>
  <dcterms:created xsi:type="dcterms:W3CDTF">2017-05-11T08:41:37Z</dcterms:created>
  <dcterms:modified xsi:type="dcterms:W3CDTF">2017-05-11T09:00:45Z</dcterms:modified>
</cp:coreProperties>
</file>